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60" d="100"/>
          <a:sy n="6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acklouisp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hyperlink" Target="http://jacklouis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rry Huang, JACK LOUIS PT LIMIT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718184">
              <a:defRPr sz="3132" b="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Terry Huang, 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JACK LOUIS PT LIMITED</a:t>
            </a:r>
          </a:p>
        </p:txBody>
      </p:sp>
      <p:sp>
        <p:nvSpPr>
          <p:cNvPr id="152" name="jacklouisp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000"/>
              </a:spcBef>
              <a:defRPr sz="12200" b="0" spc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dirty="0">
                <a:highlight>
                  <a:srgbClr val="000000"/>
                </a:highlight>
              </a:rPr>
              <a:t>j</a:t>
            </a:r>
            <a:r>
              <a:rPr lang="en-GB" dirty="0">
                <a:highlight>
                  <a:srgbClr val="000000"/>
                </a:highlight>
              </a:rPr>
              <a:t>a</a:t>
            </a:r>
            <a:r>
              <a:rPr dirty="0" err="1">
                <a:highlight>
                  <a:srgbClr val="000000"/>
                </a:highlight>
              </a:rPr>
              <a:t>cklouispt</a:t>
            </a:r>
            <a:endParaRPr dirty="0">
              <a:highlight>
                <a:srgbClr val="000000"/>
              </a:highlight>
            </a:endParaRPr>
          </a:p>
        </p:txBody>
      </p:sp>
      <p:sp>
        <p:nvSpPr>
          <p:cNvPr id="153" name="Unlock Your Potential, Embrace Your Fitness Journe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Unlock Your Potential, Embrace Your Fitness Journey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3-09-17 at 22.33.08.png" descr="Screenshot 2023-09-17 at 22.33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16" y="217923"/>
            <a:ext cx="15433368" cy="1328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3-09-17 at 22.33.47.png" descr="Screenshot 2023-09-17 at 22.33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59" y="0"/>
            <a:ext cx="1593988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482600"/>
            <a:ext cx="5461000" cy="1183640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shot 2023-09-17 at 22.59.56.png" descr="Screenshot 2023-09-17 at 22.59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75" y="557128"/>
            <a:ext cx="9439450" cy="12601744"/>
          </a:xfrm>
          <a:prstGeom prst="rect">
            <a:avLst/>
          </a:prstGeom>
          <a:ln w="12700">
            <a:miter lim="400000"/>
          </a:ln>
          <a:effectLst>
            <a:outerShdw blurRad="50800" dist="217669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23-09-17 at 22.34.36.png" descr="Screenshot 2023-09-17 at 22.3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059" y="0"/>
            <a:ext cx="1593988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creenshot 2023-09-17 at 22.35.41.png" descr="Screenshot 2023-09-17 at 22.35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059" y="0"/>
            <a:ext cx="1593988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3-09-17 at 22.36.17.png" descr="Screenshot 2023-09-17 at 22.36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659" y="0"/>
            <a:ext cx="1593988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shot 2023-09-20 at 11.49.13.png" descr="Screenshot 2023-09-20 at 11.49.13.png"/>
          <p:cNvPicPr>
            <a:picLocks noChangeAspect="1"/>
          </p:cNvPicPr>
          <p:nvPr/>
        </p:nvPicPr>
        <p:blipFill>
          <a:blip r:embed="rId4"/>
          <a:srcRect l="4233"/>
          <a:stretch>
            <a:fillRect/>
          </a:stretch>
        </p:blipFill>
        <p:spPr>
          <a:xfrm>
            <a:off x="16928731" y="5367073"/>
            <a:ext cx="5721818" cy="556474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shot 2023-09-17 at 22.35.46.png" descr="Screenshot 2023-09-17 at 22.35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059" y="0"/>
            <a:ext cx="1593988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Video"/>
          <p:cNvSpPr txBox="1">
            <a:spLocks noGrp="1"/>
          </p:cNvSpPr>
          <p:nvPr>
            <p:ph type="ctrTitle"/>
          </p:nvPr>
        </p:nvSpPr>
        <p:spPr>
          <a:xfrm>
            <a:off x="1203685" y="1074605"/>
            <a:ext cx="17758015" cy="1615403"/>
          </a:xfrm>
          <a:prstGeom prst="rect">
            <a:avLst/>
          </a:prstGeom>
        </p:spPr>
        <p:txBody>
          <a:bodyPr anchor="t"/>
          <a:lstStyle>
            <a:lvl1pPr>
              <a:defRPr sz="8500" b="0" spc="-17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Video</a:t>
            </a:r>
          </a:p>
        </p:txBody>
      </p:sp>
      <p:sp>
        <p:nvSpPr>
          <p:cNvPr id="230" name="jacklouispt.com"/>
          <p:cNvSpPr txBox="1"/>
          <p:nvPr/>
        </p:nvSpPr>
        <p:spPr>
          <a:xfrm>
            <a:off x="1217557" y="25996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 u="sng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jacklouispt.com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Video"/>
          <p:cNvSpPr txBox="1">
            <a:spLocks noGrp="1"/>
          </p:cNvSpPr>
          <p:nvPr>
            <p:ph type="ctrTitle"/>
          </p:nvPr>
        </p:nvSpPr>
        <p:spPr>
          <a:xfrm>
            <a:off x="1203685" y="1074605"/>
            <a:ext cx="17758015" cy="1615403"/>
          </a:xfrm>
          <a:prstGeom prst="rect">
            <a:avLst/>
          </a:prstGeom>
        </p:spPr>
        <p:txBody>
          <a:bodyPr anchor="t"/>
          <a:lstStyle>
            <a:lvl1pPr>
              <a:defRPr sz="8500" b="0" spc="-17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Video</a:t>
            </a:r>
          </a:p>
        </p:txBody>
      </p:sp>
      <p:sp>
        <p:nvSpPr>
          <p:cNvPr id="233" name="jacklouispt.com"/>
          <p:cNvSpPr txBox="1"/>
          <p:nvPr/>
        </p:nvSpPr>
        <p:spPr>
          <a:xfrm>
            <a:off x="1217557" y="25996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 u="sng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jacklouispt.com</a:t>
            </a:r>
          </a:p>
        </p:txBody>
      </p:sp>
      <p:pic>
        <p:nvPicPr>
          <p:cNvPr id="234" name="10000000_779000294233079_3548242790778306717_n.mp4" descr="10000000_779000294233079_3548242790778306717_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7996" y="-26628"/>
            <a:ext cx="7745207" cy="1376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0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ebsite Objectives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Website Objectives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Promote and sell Fat Loss and Muscle Growth Packages One payment. Multiple 3, 4 and 5 day programmes."/>
          <p:cNvSpPr txBox="1"/>
          <p:nvPr/>
        </p:nvSpPr>
        <p:spPr>
          <a:xfrm>
            <a:off x="1141357" y="2961594"/>
            <a:ext cx="1084827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Promote</a:t>
            </a:r>
            <a:r>
              <a:t> and sell Fat Loss and Muscle Growth Packages</a:t>
            </a:r>
            <a:br/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One payment. Multiple 3, 4 and 5 day programmes.</a:t>
            </a:r>
          </a:p>
        </p:txBody>
      </p:sp>
      <p:sp>
        <p:nvSpPr>
          <p:cNvPr id="158" name="Allow users to enrol on programmes under their purchased package"/>
          <p:cNvSpPr txBox="1"/>
          <p:nvPr/>
        </p:nvSpPr>
        <p:spPr>
          <a:xfrm>
            <a:off x="1067079" y="5888484"/>
            <a:ext cx="1099682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Allow users to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enrol</a:t>
            </a:r>
            <a:r>
              <a:t> on programmes under their purchased package</a:t>
            </a:r>
          </a:p>
        </p:txBody>
      </p:sp>
      <p:sp>
        <p:nvSpPr>
          <p:cNvPr id="159" name="Private 1-1 Programmes (Coming Later)"/>
          <p:cNvSpPr txBox="1"/>
          <p:nvPr/>
        </p:nvSpPr>
        <p:spPr>
          <a:xfrm>
            <a:off x="1357736" y="9391449"/>
            <a:ext cx="493456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Private 1-1 Programmes</a:t>
            </a:r>
            <a:br/>
            <a:r>
              <a:t>(Coming Later)</a:t>
            </a:r>
          </a:p>
        </p:txBody>
      </p:sp>
      <p:sp>
        <p:nvSpPr>
          <p:cNvPr id="160" name="Explanation Videos"/>
          <p:cNvSpPr txBox="1"/>
          <p:nvPr/>
        </p:nvSpPr>
        <p:spPr>
          <a:xfrm>
            <a:off x="4019583" y="8220732"/>
            <a:ext cx="401376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Explanation Videos</a:t>
            </a:r>
          </a:p>
        </p:txBody>
      </p:sp>
      <p:sp>
        <p:nvSpPr>
          <p:cNvPr id="161" name="Meal Plans"/>
          <p:cNvSpPr txBox="1"/>
          <p:nvPr/>
        </p:nvSpPr>
        <p:spPr>
          <a:xfrm>
            <a:off x="2086056" y="11778477"/>
            <a:ext cx="229926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Meal Plans</a:t>
            </a:r>
          </a:p>
        </p:txBody>
      </p:sp>
      <p:sp>
        <p:nvSpPr>
          <p:cNvPr id="162" name="Accessible Demonstrations"/>
          <p:cNvSpPr txBox="1"/>
          <p:nvPr/>
        </p:nvSpPr>
        <p:spPr>
          <a:xfrm>
            <a:off x="5136253" y="11429260"/>
            <a:ext cx="561075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Accessible Demonstrations</a:t>
            </a:r>
          </a:p>
        </p:txBody>
      </p:sp>
      <p:sp>
        <p:nvSpPr>
          <p:cNvPr id="163" name="Progress Tracking"/>
          <p:cNvSpPr txBox="1"/>
          <p:nvPr/>
        </p:nvSpPr>
        <p:spPr>
          <a:xfrm>
            <a:off x="6105974" y="10316057"/>
            <a:ext cx="367131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Progress Tracking</a:t>
            </a:r>
          </a:p>
        </p:txBody>
      </p:sp>
      <p:sp>
        <p:nvSpPr>
          <p:cNvPr id="164" name="Calorie Calculator"/>
          <p:cNvSpPr txBox="1"/>
          <p:nvPr/>
        </p:nvSpPr>
        <p:spPr>
          <a:xfrm>
            <a:off x="7072736" y="8970022"/>
            <a:ext cx="375589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i="1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Calorie Calculator</a:t>
            </a:r>
          </a:p>
        </p:txBody>
      </p:sp>
      <p:pic>
        <p:nvPicPr>
          <p:cNvPr id="165" name="image.jpg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715" y="2931523"/>
            <a:ext cx="11786797" cy="785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1.png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421" y="1109427"/>
            <a:ext cx="5861449" cy="8792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.png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748" y="4230805"/>
            <a:ext cx="5802503" cy="8703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9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3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9" presetClass="entr" presetSubtype="1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ntr" presetSubtype="1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8" grpId="7" animBg="1" advAuto="0"/>
      <p:bldP spid="159" grpId="10" animBg="1" advAuto="0"/>
      <p:bldP spid="160" grpId="8" animBg="1" advAuto="0"/>
      <p:bldP spid="161" grpId="13" animBg="1" advAuto="0"/>
      <p:bldP spid="162" grpId="12" animBg="1" advAuto="0"/>
      <p:bldP spid="163" grpId="11" animBg="1" advAuto="0"/>
      <p:bldP spid="164" grpId="9" animBg="1" advAuto="0"/>
      <p:bldP spid="165" grpId="6" animBg="1" advAuto="0"/>
      <p:bldP spid="166" grpId="2" animBg="1" advAuto="0"/>
      <p:bldP spid="166" grpId="4" animBg="1" advAuto="0"/>
      <p:bldP spid="167" grpId="3" animBg="1" advAuto="0"/>
      <p:bldP spid="167" grpId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ML Use Case Diagram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UML Use Case Diagram</a:t>
            </a:r>
          </a:p>
        </p:txBody>
      </p:sp>
      <p:pic>
        <p:nvPicPr>
          <p:cNvPr id="17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Untitled Diagram.drawio-2.jpg" descr="Untitled Diagram.drawio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68" y="2922700"/>
            <a:ext cx="15878064" cy="10332796"/>
          </a:xfrm>
          <a:prstGeom prst="rect">
            <a:avLst/>
          </a:prstGeom>
          <a:ln w="12700">
            <a:miter lim="400000"/>
          </a:ln>
          <a:effectLst>
            <a:outerShdw blurRad="50800" dist="30894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ireframe Design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Wireframe Design</a:t>
            </a:r>
          </a:p>
        </p:txBody>
      </p:sp>
      <p:pic>
        <p:nvPicPr>
          <p:cNvPr id="17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Untitled Diagram.jpg" descr="Untitled Diagram.jpg"/>
          <p:cNvPicPr>
            <a:picLocks noChangeAspect="1"/>
          </p:cNvPicPr>
          <p:nvPr/>
        </p:nvPicPr>
        <p:blipFill>
          <a:blip r:embed="rId3"/>
          <a:srcRect l="276" t="448" r="553" b="896"/>
          <a:stretch>
            <a:fillRect/>
          </a:stretch>
        </p:blipFill>
        <p:spPr>
          <a:xfrm>
            <a:off x="1300295" y="2645968"/>
            <a:ext cx="12173745" cy="931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" y="0"/>
                </a:moveTo>
                <a:lnTo>
                  <a:pt x="8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593" y="10800"/>
                </a:lnTo>
                <a:lnTo>
                  <a:pt x="21585" y="0"/>
                </a:lnTo>
                <a:lnTo>
                  <a:pt x="10800" y="0"/>
                </a:lnTo>
                <a:lnTo>
                  <a:pt x="15" y="0"/>
                </a:lnTo>
                <a:close/>
              </a:path>
            </a:pathLst>
          </a:custGeom>
          <a:ln w="12700">
            <a:miter lim="400000"/>
          </a:ln>
          <a:effectLst>
            <a:outerShdw blurRad="63500" dist="205651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6" name="Untitled Diagram5.jpg" descr="Untitled Diagram5.jpg"/>
          <p:cNvPicPr>
            <a:picLocks noChangeAspect="1"/>
          </p:cNvPicPr>
          <p:nvPr/>
        </p:nvPicPr>
        <p:blipFill>
          <a:blip r:embed="rId4"/>
          <a:srcRect l="433" t="405" r="493" b="947"/>
          <a:stretch>
            <a:fillRect/>
          </a:stretch>
        </p:blipFill>
        <p:spPr>
          <a:xfrm>
            <a:off x="14130967" y="450254"/>
            <a:ext cx="9341551" cy="12815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68" y="0"/>
                </a:moveTo>
                <a:lnTo>
                  <a:pt x="68" y="1374"/>
                </a:lnTo>
                <a:cubicBezTo>
                  <a:pt x="68" y="2332"/>
                  <a:pt x="55" y="2754"/>
                  <a:pt x="24" y="2768"/>
                </a:cubicBezTo>
                <a:cubicBezTo>
                  <a:pt x="8" y="2775"/>
                  <a:pt x="0" y="2782"/>
                  <a:pt x="0" y="2791"/>
                </a:cubicBezTo>
                <a:cubicBezTo>
                  <a:pt x="0" y="2799"/>
                  <a:pt x="8" y="2809"/>
                  <a:pt x="24" y="2820"/>
                </a:cubicBezTo>
                <a:cubicBezTo>
                  <a:pt x="55" y="2843"/>
                  <a:pt x="68" y="5516"/>
                  <a:pt x="68" y="12226"/>
                </a:cubicBezTo>
                <a:lnTo>
                  <a:pt x="68" y="21600"/>
                </a:lnTo>
                <a:lnTo>
                  <a:pt x="21584" y="21600"/>
                </a:lnTo>
                <a:lnTo>
                  <a:pt x="21594" y="12228"/>
                </a:lnTo>
                <a:cubicBezTo>
                  <a:pt x="21600" y="7073"/>
                  <a:pt x="21600" y="2213"/>
                  <a:pt x="21594" y="1427"/>
                </a:cubicBezTo>
                <a:lnTo>
                  <a:pt x="21583" y="0"/>
                </a:lnTo>
                <a:lnTo>
                  <a:pt x="10825" y="0"/>
                </a:lnTo>
                <a:lnTo>
                  <a:pt x="68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2032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ireframe Design Cntd…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15179972" cy="14351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Wireframe Design Cntd…</a:t>
            </a:r>
          </a:p>
        </p:txBody>
      </p:sp>
      <p:pic>
        <p:nvPicPr>
          <p:cNvPr id="17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Untitled Diagram7.jpg" descr="Untitled Diagram7.jpg"/>
          <p:cNvPicPr>
            <a:picLocks noChangeAspect="1"/>
          </p:cNvPicPr>
          <p:nvPr/>
        </p:nvPicPr>
        <p:blipFill>
          <a:blip r:embed="rId3"/>
          <a:srcRect l="987" t="343" r="544" b="428"/>
          <a:stretch>
            <a:fillRect/>
          </a:stretch>
        </p:blipFill>
        <p:spPr>
          <a:xfrm rot="1784052">
            <a:off x="17080823" y="137690"/>
            <a:ext cx="4318473" cy="13756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22" y="0"/>
                </a:moveTo>
                <a:lnTo>
                  <a:pt x="7" y="1295"/>
                </a:lnTo>
                <a:cubicBezTo>
                  <a:pt x="-2" y="2007"/>
                  <a:pt x="-2" y="6867"/>
                  <a:pt x="7" y="12095"/>
                </a:cubicBezTo>
                <a:lnTo>
                  <a:pt x="22" y="21600"/>
                </a:lnTo>
                <a:lnTo>
                  <a:pt x="21598" y="21600"/>
                </a:lnTo>
                <a:lnTo>
                  <a:pt x="21598" y="17153"/>
                </a:lnTo>
                <a:cubicBezTo>
                  <a:pt x="21575" y="16268"/>
                  <a:pt x="21568" y="14274"/>
                  <a:pt x="21568" y="10201"/>
                </a:cubicBezTo>
                <a:cubicBezTo>
                  <a:pt x="21568" y="6129"/>
                  <a:pt x="21575" y="4135"/>
                  <a:pt x="21598" y="3250"/>
                </a:cubicBezTo>
                <a:lnTo>
                  <a:pt x="21598" y="0"/>
                </a:lnTo>
                <a:lnTo>
                  <a:pt x="10810" y="0"/>
                </a:lnTo>
                <a:lnTo>
                  <a:pt x="22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81" name="Untitled Diagram6.jpeg" descr="Untitled Diagram6.jpeg"/>
          <p:cNvPicPr>
            <a:picLocks noChangeAspect="1"/>
          </p:cNvPicPr>
          <p:nvPr/>
        </p:nvPicPr>
        <p:blipFill>
          <a:blip r:embed="rId4"/>
          <a:srcRect l="542" t="12" r="1037" b="8948"/>
          <a:stretch>
            <a:fillRect/>
          </a:stretch>
        </p:blipFill>
        <p:spPr>
          <a:xfrm rot="1782001">
            <a:off x="5292706" y="3692492"/>
            <a:ext cx="7643294" cy="11884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5360" y="2"/>
                </a:moveTo>
                <a:cubicBezTo>
                  <a:pt x="2338" y="5"/>
                  <a:pt x="4810" y="7"/>
                  <a:pt x="10854" y="7"/>
                </a:cubicBezTo>
                <a:cubicBezTo>
                  <a:pt x="16898" y="7"/>
                  <a:pt x="19370" y="5"/>
                  <a:pt x="16348" y="2"/>
                </a:cubicBezTo>
                <a:cubicBezTo>
                  <a:pt x="13326" y="-1"/>
                  <a:pt x="8382" y="-1"/>
                  <a:pt x="5360" y="2"/>
                </a:cubicBezTo>
                <a:close/>
                <a:moveTo>
                  <a:pt x="10" y="143"/>
                </a:moveTo>
                <a:lnTo>
                  <a:pt x="11" y="1536"/>
                </a:lnTo>
                <a:cubicBezTo>
                  <a:pt x="12" y="2302"/>
                  <a:pt x="10" y="2932"/>
                  <a:pt x="5" y="2935"/>
                </a:cubicBezTo>
                <a:cubicBezTo>
                  <a:pt x="0" y="2938"/>
                  <a:pt x="-1" y="7579"/>
                  <a:pt x="3" y="13248"/>
                </a:cubicBezTo>
                <a:lnTo>
                  <a:pt x="10" y="21599"/>
                </a:lnTo>
                <a:lnTo>
                  <a:pt x="21599" y="21599"/>
                </a:lnTo>
                <a:lnTo>
                  <a:pt x="21599" y="11849"/>
                </a:lnTo>
                <a:lnTo>
                  <a:pt x="21599" y="143"/>
                </a:lnTo>
                <a:lnTo>
                  <a:pt x="10805" y="143"/>
                </a:lnTo>
                <a:lnTo>
                  <a:pt x="10" y="143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ireframe Design Cntd…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15179972" cy="14351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Wireframe Design Cntd…</a:t>
            </a:r>
          </a:p>
        </p:txBody>
      </p:sp>
      <p:pic>
        <p:nvPicPr>
          <p:cNvPr id="18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Untitled Diagram7.jpg" descr="Untitled Diagram7.jpg"/>
          <p:cNvPicPr>
            <a:picLocks noChangeAspect="1"/>
          </p:cNvPicPr>
          <p:nvPr/>
        </p:nvPicPr>
        <p:blipFill>
          <a:blip r:embed="rId3"/>
          <a:srcRect l="987" t="343" r="544" b="428"/>
          <a:stretch>
            <a:fillRect/>
          </a:stretch>
        </p:blipFill>
        <p:spPr>
          <a:xfrm rot="1784052">
            <a:off x="17080823" y="137690"/>
            <a:ext cx="4318473" cy="13756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22" y="0"/>
                </a:moveTo>
                <a:lnTo>
                  <a:pt x="7" y="1295"/>
                </a:lnTo>
                <a:cubicBezTo>
                  <a:pt x="-2" y="2007"/>
                  <a:pt x="-2" y="6867"/>
                  <a:pt x="7" y="12095"/>
                </a:cubicBezTo>
                <a:lnTo>
                  <a:pt x="22" y="21600"/>
                </a:lnTo>
                <a:lnTo>
                  <a:pt x="21598" y="21600"/>
                </a:lnTo>
                <a:lnTo>
                  <a:pt x="21598" y="17153"/>
                </a:lnTo>
                <a:cubicBezTo>
                  <a:pt x="21575" y="16268"/>
                  <a:pt x="21568" y="14274"/>
                  <a:pt x="21568" y="10201"/>
                </a:cubicBezTo>
                <a:cubicBezTo>
                  <a:pt x="21568" y="6129"/>
                  <a:pt x="21575" y="4135"/>
                  <a:pt x="21598" y="3250"/>
                </a:cubicBezTo>
                <a:lnTo>
                  <a:pt x="21598" y="0"/>
                </a:lnTo>
                <a:lnTo>
                  <a:pt x="10810" y="0"/>
                </a:lnTo>
                <a:lnTo>
                  <a:pt x="22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86" name="Untitled Diagram6.jpeg" descr="Untitled Diagram6.jpeg"/>
          <p:cNvPicPr>
            <a:picLocks noChangeAspect="1"/>
          </p:cNvPicPr>
          <p:nvPr/>
        </p:nvPicPr>
        <p:blipFill>
          <a:blip r:embed="rId4"/>
          <a:srcRect l="542" t="12" r="1037" b="8948"/>
          <a:stretch>
            <a:fillRect/>
          </a:stretch>
        </p:blipFill>
        <p:spPr>
          <a:xfrm rot="1782001">
            <a:off x="5292706" y="3692492"/>
            <a:ext cx="7643294" cy="11884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5360" y="2"/>
                </a:moveTo>
                <a:cubicBezTo>
                  <a:pt x="2338" y="5"/>
                  <a:pt x="4810" y="7"/>
                  <a:pt x="10854" y="7"/>
                </a:cubicBezTo>
                <a:cubicBezTo>
                  <a:pt x="16898" y="7"/>
                  <a:pt x="19370" y="5"/>
                  <a:pt x="16348" y="2"/>
                </a:cubicBezTo>
                <a:cubicBezTo>
                  <a:pt x="13326" y="-1"/>
                  <a:pt x="8382" y="-1"/>
                  <a:pt x="5360" y="2"/>
                </a:cubicBezTo>
                <a:close/>
                <a:moveTo>
                  <a:pt x="10" y="143"/>
                </a:moveTo>
                <a:lnTo>
                  <a:pt x="11" y="1536"/>
                </a:lnTo>
                <a:cubicBezTo>
                  <a:pt x="12" y="2302"/>
                  <a:pt x="10" y="2932"/>
                  <a:pt x="5" y="2935"/>
                </a:cubicBezTo>
                <a:cubicBezTo>
                  <a:pt x="0" y="2938"/>
                  <a:pt x="-1" y="7579"/>
                  <a:pt x="3" y="13248"/>
                </a:cubicBezTo>
                <a:lnTo>
                  <a:pt x="10" y="21599"/>
                </a:lnTo>
                <a:lnTo>
                  <a:pt x="21599" y="21599"/>
                </a:lnTo>
                <a:lnTo>
                  <a:pt x="21599" y="11849"/>
                </a:lnTo>
                <a:lnTo>
                  <a:pt x="21599" y="143"/>
                </a:lnTo>
                <a:lnTo>
                  <a:pt x="10805" y="143"/>
                </a:lnTo>
                <a:lnTo>
                  <a:pt x="10" y="143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base Entity Relationship Diagram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17758015" cy="1615403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Database Entity Relationship Diagram</a:t>
            </a:r>
          </a:p>
        </p:txBody>
      </p:sp>
      <p:pic>
        <p:nvPicPr>
          <p:cNvPr id="18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Proposed Design"/>
          <p:cNvSpPr txBox="1"/>
          <p:nvPr/>
        </p:nvSpPr>
        <p:spPr>
          <a:xfrm>
            <a:off x="7235210" y="12096547"/>
            <a:ext cx="25578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Proposed Design</a:t>
            </a:r>
          </a:p>
        </p:txBody>
      </p:sp>
      <p:pic>
        <p:nvPicPr>
          <p:cNvPr id="191" name="Entity Relationship Diagram.jpg" descr="Entity Relationship Diagr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4" y="2712380"/>
            <a:ext cx="14359035" cy="918908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2" name="Refinements &amp; Changes That Were Made:…"/>
          <p:cNvSpPr txBox="1"/>
          <p:nvPr/>
        </p:nvSpPr>
        <p:spPr>
          <a:xfrm>
            <a:off x="15979466" y="2671202"/>
            <a:ext cx="7925182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Refinements &amp; Changes That Were Made:</a:t>
            </a:r>
          </a:p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Added a “Product” table and referenced its</a:t>
            </a:r>
            <a:br/>
            <a:r>
              <a:t>Primary Key from the “License” table</a:t>
            </a:r>
          </a:p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Added an “Exercise” table. Each exercise</a:t>
            </a:r>
            <a:br/>
            <a:r>
              <a:t>is uniquely identified by its associated</a:t>
            </a:r>
            <a:br/>
            <a:r>
              <a:t>programme_id, day_number and indexed</a:t>
            </a:r>
            <a:br/>
            <a:r>
              <a:t>exercise_number for that day</a:t>
            </a:r>
          </a:p>
        </p:txBody>
      </p:sp>
      <p:pic>
        <p:nvPicPr>
          <p:cNvPr id="193" name="Screenshot 2023-09-20 at 11.49.13.png" descr="Screenshot 2023-09-20 at 11.49.13.png"/>
          <p:cNvPicPr>
            <a:picLocks noChangeAspect="1"/>
          </p:cNvPicPr>
          <p:nvPr/>
        </p:nvPicPr>
        <p:blipFill>
          <a:blip r:embed="rId4"/>
          <a:srcRect l="4233"/>
          <a:stretch>
            <a:fillRect/>
          </a:stretch>
        </p:blipFill>
        <p:spPr>
          <a:xfrm>
            <a:off x="17081131" y="6513379"/>
            <a:ext cx="5721818" cy="556474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2" animBg="1" advAuto="0"/>
      <p:bldP spid="191" grpId="1" animBg="1" advAuto="0"/>
      <p:bldP spid="192" grpId="3" animBg="1" advAuto="0"/>
      <p:bldP spid="193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3-09-20 at 11.53.41.png" descr="Screenshot 2023-09-20 at 11.53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0664">
            <a:off x="4177808" y="3377954"/>
            <a:ext cx="17404858" cy="783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ivacy &amp; Security Implementations"/>
          <p:cNvSpPr txBox="1">
            <a:spLocks noGrp="1"/>
          </p:cNvSpPr>
          <p:nvPr>
            <p:ph type="title"/>
          </p:nvPr>
        </p:nvSpPr>
        <p:spPr>
          <a:xfrm>
            <a:off x="1203685" y="1074605"/>
            <a:ext cx="17758015" cy="1615403"/>
          </a:xfrm>
          <a:prstGeom prst="rect">
            <a:avLst/>
          </a:prstGeom>
        </p:spPr>
        <p:txBody>
          <a:bodyPr/>
          <a:lstStyle>
            <a:lvl1pPr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Privacy &amp; Security Implementations</a:t>
            </a:r>
          </a:p>
        </p:txBody>
      </p:sp>
      <p:pic>
        <p:nvPicPr>
          <p:cNvPr id="19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" y="12894415"/>
            <a:ext cx="2256862" cy="76733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QL Prepared Statements"/>
          <p:cNvSpPr txBox="1"/>
          <p:nvPr/>
        </p:nvSpPr>
        <p:spPr>
          <a:xfrm>
            <a:off x="1141357" y="38950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SQL Prepared Statements</a:t>
            </a:r>
          </a:p>
        </p:txBody>
      </p:sp>
      <p:sp>
        <p:nvSpPr>
          <p:cNvPr id="201" name="Data Validation &amp; Sanitisation"/>
          <p:cNvSpPr txBox="1"/>
          <p:nvPr/>
        </p:nvSpPr>
        <p:spPr>
          <a:xfrm>
            <a:off x="1141357" y="48856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Data Validation &amp; Sanitisation</a:t>
            </a:r>
          </a:p>
        </p:txBody>
      </p:sp>
      <p:sp>
        <p:nvSpPr>
          <p:cNvPr id="202" name="Hashed Passwords"/>
          <p:cNvSpPr txBox="1"/>
          <p:nvPr/>
        </p:nvSpPr>
        <p:spPr>
          <a:xfrm>
            <a:off x="1141357" y="58762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Hashed Passwords</a:t>
            </a:r>
          </a:p>
        </p:txBody>
      </p:sp>
      <p:sp>
        <p:nvSpPr>
          <p:cNvPr id="203" name="Checks to ensure a user is logged in"/>
          <p:cNvSpPr txBox="1"/>
          <p:nvPr/>
        </p:nvSpPr>
        <p:spPr>
          <a:xfrm>
            <a:off x="1141357" y="6866844"/>
            <a:ext cx="1084827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6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Checks to ensure a user is logged 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2" animBg="1" advAuto="0"/>
      <p:bldP spid="202" grpId="3" animBg="1" advAuto="0"/>
      <p:bldP spid="203" grpId="4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Custom</PresentationFormat>
  <Paragraphs>30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Avenir Book</vt:lpstr>
      <vt:lpstr>Avenir Book Oblique</vt:lpstr>
      <vt:lpstr>Avenir Heavy</vt:lpstr>
      <vt:lpstr>Helvetica Neue</vt:lpstr>
      <vt:lpstr>Helvetica Neue Medium</vt:lpstr>
      <vt:lpstr>21_BasicWhite</vt:lpstr>
      <vt:lpstr>jacklouispt</vt:lpstr>
      <vt:lpstr>Website Objectives</vt:lpstr>
      <vt:lpstr>UML Use Case Diagram</vt:lpstr>
      <vt:lpstr>Wireframe Design</vt:lpstr>
      <vt:lpstr>Wireframe Design Cntd…</vt:lpstr>
      <vt:lpstr>Wireframe Design Cntd…</vt:lpstr>
      <vt:lpstr>Database Entity Relationship Diagram</vt:lpstr>
      <vt:lpstr>PowerPoint Presentation</vt:lpstr>
      <vt:lpstr>Privacy &amp; Security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Terry Huang</cp:lastModifiedBy>
  <cp:revision>1</cp:revision>
  <dcterms:modified xsi:type="dcterms:W3CDTF">2024-10-06T00:05:43Z</dcterms:modified>
</cp:coreProperties>
</file>